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2" r:id="rId2"/>
  </p:sldMasterIdLst>
  <p:notesMasterIdLst>
    <p:notesMasterId r:id="rId5"/>
  </p:notesMasterIdLst>
  <p:handoutMasterIdLst>
    <p:handoutMasterId r:id="rId6"/>
  </p:handoutMasterIdLst>
  <p:sldIdLst>
    <p:sldId id="287" r:id="rId3"/>
    <p:sldId id="285" r:id="rId4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2">
          <p15:clr>
            <a:srgbClr val="A4A3A4"/>
          </p15:clr>
        </p15:guide>
        <p15:guide id="2" pos="2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 showGuides="1">
      <p:cViewPr varScale="1">
        <p:scale>
          <a:sx n="149" d="100"/>
          <a:sy n="149" d="100"/>
        </p:scale>
        <p:origin x="174" y="120"/>
      </p:cViewPr>
      <p:guideLst>
        <p:guide orient="horz" pos="622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CD233-8C69-46C6-9B6C-3DA2658F2650}" type="datetimeFigureOut">
              <a:rPr lang="de-DE" smtClean="0"/>
              <a:t>21.06.2016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09FB8-E4D2-4C0D-96D9-BFAB18862E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72491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48C5E-AB04-4E3F-BF04-AF73EA03B36B}" type="datetimeFigureOut">
              <a:rPr lang="de-DE" smtClean="0"/>
              <a:t>21.06.2016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ED67D-ED0D-4E1F-8714-C5DA18628F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63735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50912" y="2139702"/>
            <a:ext cx="8229600" cy="792088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de-DE" dirty="0"/>
              <a:t>Überschrift Name der Präsentation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24.09.2014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6EA1-4D73-4357-BBAB-38230CFC3D9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ußzeilenplatzhalter 4"/>
          <p:cNvSpPr txBox="1">
            <a:spLocks/>
          </p:cNvSpPr>
          <p:nvPr userDrawn="1"/>
        </p:nvSpPr>
        <p:spPr>
          <a:xfrm>
            <a:off x="5868144" y="1491630"/>
            <a:ext cx="3859766" cy="273844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l" defTabSz="914400" rtl="0" eaLnBrk="1" latinLnBrk="0" hangingPunct="1"/>
            <a:r>
              <a:rPr lang="de-DE" sz="1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Vertriebs- &amp; Management - Training </a:t>
            </a:r>
          </a:p>
        </p:txBody>
      </p:sp>
    </p:spTree>
    <p:extLst>
      <p:ext uri="{BB962C8B-B14F-4D97-AF65-F5344CB8AC3E}">
        <p14:creationId xmlns:p14="http://schemas.microsoft.com/office/powerpoint/2010/main" val="629187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24.09.2014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6EA1-4D73-4357-BBAB-38230CFC3D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2601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24.09.2014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6EA1-4D73-4357-BBAB-38230CFC3D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8227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24.09.2014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6EA1-4D73-4357-BBAB-38230CFC3D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0402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24.09.2014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6EA1-4D73-4357-BBAB-38230CFC3D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1516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11DC-8E26-4A32-86C4-76503646DD5F}" type="datetimeFigureOut">
              <a:rPr lang="de-DE" smtClean="0"/>
              <a:t>21.06.2016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1AA41-23C8-4047-B481-0E5A6CAEB7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3927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11DC-8E26-4A32-86C4-76503646DD5F}" type="datetimeFigureOut">
              <a:rPr lang="de-DE" smtClean="0"/>
              <a:t>21.06.2016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1AA41-23C8-4047-B481-0E5A6CAEB7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5621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11DC-8E26-4A32-86C4-76503646DD5F}" type="datetimeFigureOut">
              <a:rPr lang="de-DE" smtClean="0"/>
              <a:t>21.06.2016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1AA41-23C8-4047-B481-0E5A6CAEB7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0658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11DC-8E26-4A32-86C4-76503646DD5F}" type="datetimeFigureOut">
              <a:rPr lang="de-DE" smtClean="0"/>
              <a:t>21.06.2016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1AA41-23C8-4047-B481-0E5A6CAEB7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16333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11DC-8E26-4A32-86C4-76503646DD5F}" type="datetimeFigureOut">
              <a:rPr lang="de-DE" smtClean="0"/>
              <a:t>21.06.2016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1AA41-23C8-4047-B481-0E5A6CAEB7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2164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11DC-8E26-4A32-86C4-76503646DD5F}" type="datetimeFigureOut">
              <a:rPr lang="de-DE" smtClean="0"/>
              <a:t>21.06.2016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1AA41-23C8-4047-B481-0E5A6CAEB7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8898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24.09.2014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A36EA1-4D73-4357-BBAB-38230CFC3D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87557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11DC-8E26-4A32-86C4-76503646DD5F}" type="datetimeFigureOut">
              <a:rPr lang="de-DE" smtClean="0"/>
              <a:t>21.06.2016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1AA41-23C8-4047-B481-0E5A6CAEB7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53134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11DC-8E26-4A32-86C4-76503646DD5F}" type="datetimeFigureOut">
              <a:rPr lang="de-DE" smtClean="0"/>
              <a:t>21.06.2016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1AA41-23C8-4047-B481-0E5A6CAEB7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39468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11DC-8E26-4A32-86C4-76503646DD5F}" type="datetimeFigureOut">
              <a:rPr lang="de-DE" smtClean="0"/>
              <a:t>21.06.2016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1AA41-23C8-4047-B481-0E5A6CAEB7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98569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11DC-8E26-4A32-86C4-76503646DD5F}" type="datetimeFigureOut">
              <a:rPr lang="de-DE" smtClean="0"/>
              <a:t>21.06.2016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1AA41-23C8-4047-B481-0E5A6CAEB7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75164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911DC-8E26-4A32-86C4-76503646DD5F}" type="datetimeFigureOut">
              <a:rPr lang="de-DE" smtClean="0"/>
              <a:t>21.06.2016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1AA41-23C8-4047-B481-0E5A6CAEB7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3863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24.09.2014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A36EA1-4D73-4357-BBAB-38230CFC3D96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Textfeld 4"/>
          <p:cNvSpPr txBox="1"/>
          <p:nvPr userDrawn="1"/>
        </p:nvSpPr>
        <p:spPr>
          <a:xfrm>
            <a:off x="827584" y="267494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FA6414"/>
                </a:solidFill>
                <a:latin typeface="Calibri" panose="020F0502020204030204" pitchFamily="34" charset="0"/>
                <a:ea typeface="Adobe Gothic Std B" pitchFamily="34" charset="-128"/>
                <a:cs typeface="Open Sans" pitchFamily="34" charset="0"/>
              </a:rPr>
              <a:t>Titel</a:t>
            </a:r>
            <a:endParaRPr lang="de-DE" sz="3600" dirty="0">
              <a:solidFill>
                <a:srgbClr val="FA6414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feld 5"/>
          <p:cNvSpPr txBox="1"/>
          <p:nvPr userDrawn="1"/>
        </p:nvSpPr>
        <p:spPr>
          <a:xfrm>
            <a:off x="4435698" y="1131590"/>
            <a:ext cx="1405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Überschrift 1</a:t>
            </a:r>
          </a:p>
        </p:txBody>
      </p:sp>
      <p:sp>
        <p:nvSpPr>
          <p:cNvPr id="7" name="Textfeld 6"/>
          <p:cNvSpPr txBox="1"/>
          <p:nvPr userDrawn="1"/>
        </p:nvSpPr>
        <p:spPr>
          <a:xfrm>
            <a:off x="4427984" y="1621829"/>
            <a:ext cx="4094499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endParaRPr lang="de-DE" sz="1300" dirty="0">
              <a:latin typeface="Calibri" panose="020F0502020204030204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endParaRPr lang="de-DE" sz="1300" dirty="0">
              <a:latin typeface="Calibri" panose="020F0502020204030204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endParaRPr lang="de-DE" sz="1300" dirty="0">
              <a:latin typeface="Calibri" panose="020F0502020204030204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endParaRPr lang="de-DE" sz="1300" dirty="0">
              <a:latin typeface="Calibri" panose="020F0502020204030204" pitchFamily="34" charset="0"/>
              <a:ea typeface="Open Sans" pitchFamily="34" charset="0"/>
              <a:cs typeface="Open Sans" pitchFamily="34" charset="0"/>
            </a:endParaRPr>
          </a:p>
          <a:p>
            <a:pPr lvl="0"/>
            <a:endParaRPr lang="de-DE" sz="1300" dirty="0">
              <a:latin typeface="Calibri" panose="020F0502020204030204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8" name="Picture 3" descr="C:\Users\Tobi\Downloads\fotolia_5290411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9" y="1211491"/>
            <a:ext cx="3498523" cy="251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feld 8"/>
          <p:cNvSpPr txBox="1"/>
          <p:nvPr userDrawn="1"/>
        </p:nvSpPr>
        <p:spPr>
          <a:xfrm>
            <a:off x="4507706" y="2530350"/>
            <a:ext cx="1405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Überschrift 2</a:t>
            </a:r>
          </a:p>
        </p:txBody>
      </p:sp>
      <p:sp>
        <p:nvSpPr>
          <p:cNvPr id="10" name="Textfeld 9"/>
          <p:cNvSpPr txBox="1"/>
          <p:nvPr userDrawn="1"/>
        </p:nvSpPr>
        <p:spPr>
          <a:xfrm>
            <a:off x="4499992" y="2917973"/>
            <a:ext cx="40944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endParaRPr lang="de-DE" sz="1300" dirty="0">
              <a:latin typeface="Calibri" panose="020F0502020204030204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endParaRPr lang="de-DE" sz="1300" dirty="0">
              <a:latin typeface="Calibri" panose="020F0502020204030204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endParaRPr lang="de-DE" sz="1300" dirty="0">
              <a:latin typeface="Calibri" panose="020F0502020204030204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endParaRPr lang="de-DE" sz="1300" dirty="0">
              <a:latin typeface="Calibri" panose="020F0502020204030204" pitchFamily="34" charset="0"/>
              <a:ea typeface="Open Sans" pitchFamily="34" charset="0"/>
              <a:cs typeface="Open Sans" pitchFamily="34" charset="0"/>
            </a:endParaRPr>
          </a:p>
          <a:p>
            <a:endParaRPr lang="de-DE" sz="1300" dirty="0">
              <a:latin typeface="Calibri" panose="020F0502020204030204" pitchFamily="34" charset="0"/>
              <a:ea typeface="Open Sans" pitchFamily="34" charset="0"/>
              <a:cs typeface="Open Sans" pitchFamily="34" charset="0"/>
            </a:endParaRPr>
          </a:p>
          <a:p>
            <a:pPr lvl="0"/>
            <a:endParaRPr lang="de-DE" sz="1300" dirty="0">
              <a:latin typeface="Calibri" panose="020F0502020204030204" pitchFamily="34" charset="0"/>
              <a:ea typeface="Open Sans" pitchFamily="34" charset="0"/>
              <a:cs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9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02896" y="4818186"/>
            <a:ext cx="2133600" cy="273844"/>
          </a:xfrm>
        </p:spPr>
        <p:txBody>
          <a:bodyPr/>
          <a:lstStyle/>
          <a:p>
            <a:r>
              <a:rPr lang="de-DE" dirty="0"/>
              <a:t>24.09.2014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2699792" y="4818186"/>
            <a:ext cx="2133600" cy="273844"/>
          </a:xfrm>
        </p:spPr>
        <p:txBody>
          <a:bodyPr/>
          <a:lstStyle/>
          <a:p>
            <a:fld id="{6EA36EA1-4D73-4357-BBAB-38230CFC3D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4653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24.09.2014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6EA1-4D73-4357-BBAB-38230CFC3D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243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24.09.2014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6EA1-4D73-4357-BBAB-38230CFC3D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5503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48264" y="4824536"/>
            <a:ext cx="2133600" cy="273844"/>
          </a:xfrm>
        </p:spPr>
        <p:txBody>
          <a:bodyPr/>
          <a:lstStyle>
            <a:lvl1pPr algn="r">
              <a:defRPr/>
            </a:lvl1pPr>
          </a:lstStyle>
          <a:p>
            <a:r>
              <a:rPr lang="de-DE"/>
              <a:t>24.09.2014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2699792" y="4818186"/>
            <a:ext cx="2133600" cy="273844"/>
          </a:xfrm>
        </p:spPr>
        <p:txBody>
          <a:bodyPr/>
          <a:lstStyle/>
          <a:p>
            <a:fld id="{6EA36EA1-4D73-4357-BBAB-38230CFC3D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237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24.09.2014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6EA1-4D73-4357-BBAB-38230CFC3D96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extfeld 9"/>
          <p:cNvSpPr txBox="1"/>
          <p:nvPr userDrawn="1"/>
        </p:nvSpPr>
        <p:spPr>
          <a:xfrm>
            <a:off x="827584" y="267494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>
                <a:solidFill>
                  <a:srgbClr val="FA6414"/>
                </a:solidFill>
                <a:latin typeface="Calibri" panose="020F0502020204030204" pitchFamily="34" charset="0"/>
                <a:ea typeface="Adobe Gothic Std B" pitchFamily="34" charset="-128"/>
                <a:cs typeface="Open Sans" pitchFamily="34" charset="0"/>
              </a:rPr>
              <a:t>Titel</a:t>
            </a:r>
            <a:endParaRPr lang="de-DE" sz="3600" dirty="0">
              <a:solidFill>
                <a:srgbClr val="FA6414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feld 10"/>
          <p:cNvSpPr txBox="1"/>
          <p:nvPr userDrawn="1"/>
        </p:nvSpPr>
        <p:spPr>
          <a:xfrm>
            <a:off x="35496" y="77155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rtl="0" eaLnBrk="1" latinLnBrk="0" hangingPunct="1"/>
            <a:r>
              <a:rPr lang="de-DE" sz="1800" kern="1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Bild 1</a:t>
            </a:r>
          </a:p>
        </p:txBody>
      </p:sp>
      <p:sp>
        <p:nvSpPr>
          <p:cNvPr id="12" name="Textfeld 11"/>
          <p:cNvSpPr txBox="1"/>
          <p:nvPr userDrawn="1"/>
        </p:nvSpPr>
        <p:spPr>
          <a:xfrm>
            <a:off x="4572000" y="77155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rtl="0" eaLnBrk="1" latinLnBrk="0" hangingPunct="1"/>
            <a:r>
              <a:rPr lang="de-DE" sz="1800" kern="1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Bild 1</a:t>
            </a:r>
          </a:p>
        </p:txBody>
      </p:sp>
      <p:sp>
        <p:nvSpPr>
          <p:cNvPr id="13" name="Bildplatzhalter 2"/>
          <p:cNvSpPr>
            <a:spLocks noGrp="1"/>
          </p:cNvSpPr>
          <p:nvPr>
            <p:ph type="pic" idx="1"/>
          </p:nvPr>
        </p:nvSpPr>
        <p:spPr>
          <a:xfrm>
            <a:off x="0" y="1179661"/>
            <a:ext cx="3275856" cy="25442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5" name="Bildplatzhalter 2"/>
          <p:cNvSpPr>
            <a:spLocks noGrp="1"/>
          </p:cNvSpPr>
          <p:nvPr>
            <p:ph type="pic" idx="13"/>
          </p:nvPr>
        </p:nvSpPr>
        <p:spPr>
          <a:xfrm>
            <a:off x="4608512" y="1179661"/>
            <a:ext cx="3275856" cy="25442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7" name="Textfeld 16"/>
          <p:cNvSpPr txBox="1"/>
          <p:nvPr userDrawn="1"/>
        </p:nvSpPr>
        <p:spPr>
          <a:xfrm>
            <a:off x="-72008" y="3723878"/>
            <a:ext cx="327585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endParaRPr lang="de-DE" sz="1300" dirty="0">
              <a:latin typeface="Calibri" panose="020F0502020204030204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endParaRPr lang="de-DE" sz="1300" dirty="0">
              <a:latin typeface="Calibri" panose="020F0502020204030204" pitchFamily="34" charset="0"/>
              <a:ea typeface="Open Sans" pitchFamily="34" charset="0"/>
              <a:cs typeface="Open Sans" pitchFamily="34" charset="0"/>
            </a:endParaRPr>
          </a:p>
          <a:p>
            <a:pPr lvl="0"/>
            <a:endParaRPr lang="de-DE" sz="1300" dirty="0">
              <a:latin typeface="Calibri" panose="020F0502020204030204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8" name="Textfeld 17"/>
          <p:cNvSpPr txBox="1"/>
          <p:nvPr userDrawn="1"/>
        </p:nvSpPr>
        <p:spPr>
          <a:xfrm>
            <a:off x="4499992" y="3723878"/>
            <a:ext cx="327585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endParaRPr lang="de-DE" sz="1300" dirty="0">
              <a:latin typeface="Calibri" panose="020F0502020204030204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Text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r>
              <a:rPr lang="de-DE" sz="1300" dirty="0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de-DE" sz="1300" dirty="0" err="1">
                <a:latin typeface="Calibri" panose="020F0502020204030204" pitchFamily="34" charset="0"/>
                <a:ea typeface="Open Sans" pitchFamily="34" charset="0"/>
                <a:cs typeface="Open Sans" pitchFamily="34" charset="0"/>
              </a:rPr>
              <a:t>Text</a:t>
            </a:r>
            <a:endParaRPr lang="de-DE" sz="1300" dirty="0">
              <a:latin typeface="Calibri" panose="020F0502020204030204" pitchFamily="34" charset="0"/>
              <a:ea typeface="Open Sans" pitchFamily="34" charset="0"/>
              <a:cs typeface="Open Sans" pitchFamily="34" charset="0"/>
            </a:endParaRPr>
          </a:p>
          <a:p>
            <a:pPr lvl="0"/>
            <a:endParaRPr lang="de-DE" sz="1300" dirty="0">
              <a:latin typeface="Calibri" panose="020F0502020204030204" pitchFamily="34" charset="0"/>
              <a:ea typeface="Open Sans" pitchFamily="34" charset="0"/>
              <a:cs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567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24.09.2014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6EA1-4D73-4357-BBAB-38230CFC3D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1407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3491880" y="4824536"/>
            <a:ext cx="5652120" cy="3395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0" y="4824536"/>
            <a:ext cx="3491880" cy="33950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948264" y="4824536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24.09.2014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699792" y="4818186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36EA1-4D73-4357-BBAB-38230CFC3D96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7" name="Fußzeilenplatzhalter 4"/>
          <p:cNvSpPr txBox="1">
            <a:spLocks/>
          </p:cNvSpPr>
          <p:nvPr/>
        </p:nvSpPr>
        <p:spPr>
          <a:xfrm>
            <a:off x="0" y="4818186"/>
            <a:ext cx="3859766" cy="273844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l" defTabSz="914400" rtl="0" eaLnBrk="1" latinLnBrk="0" hangingPunct="1"/>
            <a:r>
              <a:rPr lang="de-D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© </a:t>
            </a:r>
            <a:r>
              <a:rPr lang="de-DE" sz="1200" kern="1200" dirty="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  <a:cs typeface="Calibri" pitchFamily="34" charset="0"/>
              </a:rPr>
              <a:t>Vertriebs- &amp; Management - Training 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661046"/>
              </p:ext>
            </p:extLst>
          </p:nvPr>
        </p:nvGraphicFramePr>
        <p:xfrm>
          <a:off x="6876256" y="123478"/>
          <a:ext cx="2027237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Picture" r:id="rId16" imgW="2099880" imgH="684360" progId="Word.Picture.8">
                  <p:embed/>
                </p:oleObj>
              </mc:Choice>
              <mc:Fallback>
                <p:oleObj name="Picture" r:id="rId16" imgW="2099880" imgH="68436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123478"/>
                        <a:ext cx="2027237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5978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1" r:id="rId2"/>
    <p:sldLayoutId id="2147483660" r:id="rId3"/>
    <p:sldLayoutId id="2147483649" r:id="rId4"/>
    <p:sldLayoutId id="2147483651" r:id="rId5"/>
    <p:sldLayoutId id="2147483652" r:id="rId6"/>
    <p:sldLayoutId id="2147483650" r:id="rId7"/>
    <p:sldLayoutId id="2147483653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911DC-8E26-4A32-86C4-76503646DD5F}" type="datetimeFigureOut">
              <a:rPr lang="de-DE" smtClean="0"/>
              <a:t>21.06.2016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1AA41-23C8-4047-B481-0E5A6CAEB7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9200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6EA1-4D73-4357-BBAB-38230CFC3D96}" type="slidenum">
              <a:rPr lang="de-DE" smtClean="0"/>
              <a:t>1</a:t>
            </a:fld>
            <a:endParaRPr lang="de-DE"/>
          </a:p>
        </p:txBody>
      </p:sp>
      <p:sp>
        <p:nvSpPr>
          <p:cNvPr id="6" name="Text Box 1046"/>
          <p:cNvSpPr txBox="1">
            <a:spLocks noChangeArrowheads="1"/>
          </p:cNvSpPr>
          <p:nvPr/>
        </p:nvSpPr>
        <p:spPr bwMode="auto">
          <a:xfrm>
            <a:off x="468313" y="339502"/>
            <a:ext cx="579780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sz="1400" dirty="0"/>
              <a:t>Arbeitswelt 4.0 – Megatrends bestimmen die Parameter der Veränderung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468313" y="763999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Die Arbeitswelt 4.0 besteht aus der Digitalisierung von Arbeitsprozessen und wird durch </a:t>
            </a:r>
            <a:r>
              <a:rPr lang="de-DE" sz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megatrends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und deren Auswirkungen beeinflusst. Was bedeutet dies für ein flexibles und Zukunft fähiges Gebäude? </a:t>
            </a:r>
          </a:p>
          <a:p>
            <a:endParaRPr lang="de-DE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Eine Untersuchung / Entwicklung von Arbeitsformen / Gebäuden / Räumen umfasst unterschiedliche Kenntnisse, die zusammengeführt ein intelligentes Raum- und Flächensystem ergeben. Dies erfordert eine „Konzeptionelle Vorgehensweise“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39702"/>
            <a:ext cx="3162510" cy="2442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101372"/>
            <a:ext cx="4396530" cy="2536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Datumsplatzhalter 3"/>
          <p:cNvSpPr>
            <a:spLocks noGrp="1"/>
          </p:cNvSpPr>
          <p:nvPr>
            <p:ph type="dt" sz="half" idx="10"/>
          </p:nvPr>
        </p:nvSpPr>
        <p:spPr>
          <a:xfrm>
            <a:off x="6948264" y="4824536"/>
            <a:ext cx="2133600" cy="273844"/>
          </a:xfrm>
        </p:spPr>
        <p:txBody>
          <a:bodyPr/>
          <a:lstStyle/>
          <a:p>
            <a:endParaRPr lang="de-DE" dirty="0"/>
          </a:p>
          <a:p>
            <a:r>
              <a:rPr lang="de-DE" dirty="0"/>
              <a:t>16.06.2016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4344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24.09.2014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6EA1-4D73-4357-BBAB-38230CFC3D96}" type="slidenum">
              <a:rPr lang="de-DE" smtClean="0"/>
              <a:t>2</a:t>
            </a:fld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393597" y="337714"/>
            <a:ext cx="5976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Arbeitswelt 4.0 Digital versus Analog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987425"/>
            <a:ext cx="2952328" cy="3831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468313" y="1131590"/>
            <a:ext cx="453573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Veränderung ist vielschichtig und ein „steter Prozess“. Sie geschieht nie sofort und ist deswegen nicht direkt greifbar. Nicht alles was sich ändert ist gut und wird Bestand haben.</a:t>
            </a:r>
          </a:p>
          <a:p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Insofern gilt es achtsam und wach zu bleiben. Fragen und Zuhören wie sich Arbeitsabläufe / Unternehmen und Marktstrukturen ändern.</a:t>
            </a:r>
          </a:p>
          <a:p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Eine „Multi Channel“ Ausrichtung ergibt Sinn – da sie sowohl als auch beinhaltet und Differenziert Zielgruppen und Bedürfnisse abdeckt.</a:t>
            </a:r>
          </a:p>
        </p:txBody>
      </p:sp>
    </p:spTree>
    <p:extLst>
      <p:ext uri="{BB962C8B-B14F-4D97-AF65-F5344CB8AC3E}">
        <p14:creationId xmlns:p14="http://schemas.microsoft.com/office/powerpoint/2010/main" val="1573977668"/>
      </p:ext>
    </p:extLst>
  </p:cSld>
  <p:clrMapOvr>
    <a:masterClrMapping/>
  </p:clrMapOvr>
</p:sld>
</file>

<file path=ppt/theme/theme1.xml><?xml version="1.0" encoding="utf-8"?>
<a:theme xmlns:a="http://schemas.openxmlformats.org/drawingml/2006/main" name="Fotoprotokoll Tag 20-22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Fotoprotokoll Tag 20-22</Template>
  <TotalTime>0</TotalTime>
  <Words>152</Words>
  <Application>Microsoft Office PowerPoint</Application>
  <PresentationFormat>Bildschirmpräsentation (16:9)</PresentationFormat>
  <Paragraphs>15</Paragraphs>
  <Slides>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11" baseType="lpstr">
      <vt:lpstr>Adobe Gothic Std B</vt:lpstr>
      <vt:lpstr>Arial</vt:lpstr>
      <vt:lpstr>Calibri</vt:lpstr>
      <vt:lpstr>Century Gothic</vt:lpstr>
      <vt:lpstr>Open Sans</vt:lpstr>
      <vt:lpstr>Verdana</vt:lpstr>
      <vt:lpstr>Fotoprotokoll Tag 20-22</vt:lpstr>
      <vt:lpstr>Benutzerdefiniertes Design</vt:lpstr>
      <vt:lpstr>Picture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Fotoprotokoll Seminarbaustein 9</dc:title>
  <dc:creator>Hoepfner</dc:creator>
  <cp:lastModifiedBy>Tina</cp:lastModifiedBy>
  <cp:revision>44</cp:revision>
  <dcterms:created xsi:type="dcterms:W3CDTF">2015-06-22T14:48:04Z</dcterms:created>
  <dcterms:modified xsi:type="dcterms:W3CDTF">2016-06-21T11:36:42Z</dcterms:modified>
</cp:coreProperties>
</file>