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5"/>
  </p:notesMasterIdLst>
  <p:handoutMasterIdLst>
    <p:handoutMasterId r:id="rId6"/>
  </p:handoutMasterIdLst>
  <p:sldIdLst>
    <p:sldId id="287" r:id="rId3"/>
    <p:sldId id="312" r:id="rId4"/>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2">
          <p15:clr>
            <a:srgbClr val="A4A3A4"/>
          </p15:clr>
        </p15:guide>
        <p15:guide id="2" pos="2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showGuides="1">
      <p:cViewPr varScale="1">
        <p:scale>
          <a:sx n="149" d="100"/>
          <a:sy n="149" d="100"/>
        </p:scale>
        <p:origin x="174" y="120"/>
      </p:cViewPr>
      <p:guideLst>
        <p:guide orient="horz" pos="622"/>
        <p:guide pos="295"/>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DCD233-8C69-46C6-9B6C-3DA2658F2650}" type="datetimeFigureOut">
              <a:rPr lang="de-DE" smtClean="0"/>
              <a:t>21.06.2016</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B809FB8-E4D2-4C0D-96D9-BFAB18862E3D}" type="slidenum">
              <a:rPr lang="de-DE" smtClean="0"/>
              <a:t>‹Nr.›</a:t>
            </a:fld>
            <a:endParaRPr lang="de-DE"/>
          </a:p>
        </p:txBody>
      </p:sp>
    </p:spTree>
    <p:extLst>
      <p:ext uri="{BB962C8B-B14F-4D97-AF65-F5344CB8AC3E}">
        <p14:creationId xmlns:p14="http://schemas.microsoft.com/office/powerpoint/2010/main" val="4972491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48C5E-AB04-4E3F-BF04-AF73EA03B36B}" type="datetimeFigureOut">
              <a:rPr lang="de-DE" smtClean="0"/>
              <a:t>21.06.2016</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4ED67D-ED0D-4E1F-8714-C5DA18628F04}" type="slidenum">
              <a:rPr lang="de-DE" smtClean="0"/>
              <a:t>‹Nr.›</a:t>
            </a:fld>
            <a:endParaRPr lang="de-DE"/>
          </a:p>
        </p:txBody>
      </p:sp>
    </p:spTree>
    <p:extLst>
      <p:ext uri="{BB962C8B-B14F-4D97-AF65-F5344CB8AC3E}">
        <p14:creationId xmlns:p14="http://schemas.microsoft.com/office/powerpoint/2010/main" val="22163735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950912" y="2139702"/>
            <a:ext cx="8229600" cy="792088"/>
          </a:xfrm>
          <a:prstGeom prst="rect">
            <a:avLst/>
          </a:prstGeom>
          <a:ln w="19050">
            <a:solidFill>
              <a:schemeClr val="bg1"/>
            </a:solidFill>
          </a:ln>
        </p:spPr>
        <p:txBody>
          <a:bodyPr>
            <a:normAutofit/>
          </a:bodyPr>
          <a:lstStyle>
            <a:lvl1pPr algn="r">
              <a:defRPr sz="3600" baseline="0">
                <a:solidFill>
                  <a:schemeClr val="bg1"/>
                </a:solidFill>
                <a:latin typeface="Calibri" panose="020F0502020204030204" pitchFamily="34" charset="0"/>
              </a:defRPr>
            </a:lvl1pPr>
          </a:lstStyle>
          <a:p>
            <a:r>
              <a:rPr lang="de-DE" dirty="0"/>
              <a:t>Überschrift Name der Präsentation</a:t>
            </a:r>
          </a:p>
        </p:txBody>
      </p:sp>
      <p:sp>
        <p:nvSpPr>
          <p:cNvPr id="3" name="Datumsplatzhalter 2"/>
          <p:cNvSpPr>
            <a:spLocks noGrp="1"/>
          </p:cNvSpPr>
          <p:nvPr>
            <p:ph type="dt" sz="half" idx="10"/>
          </p:nvPr>
        </p:nvSpPr>
        <p:spPr/>
        <p:txBody>
          <a:bodyPr/>
          <a:lstStyle/>
          <a:p>
            <a:r>
              <a:rPr lang="de-DE"/>
              <a:t>24.09.2014</a:t>
            </a:r>
          </a:p>
        </p:txBody>
      </p:sp>
      <p:sp>
        <p:nvSpPr>
          <p:cNvPr id="5" name="Foliennummernplatzhalter 4"/>
          <p:cNvSpPr>
            <a:spLocks noGrp="1"/>
          </p:cNvSpPr>
          <p:nvPr>
            <p:ph type="sldNum" sz="quarter" idx="12"/>
          </p:nvPr>
        </p:nvSpPr>
        <p:spPr/>
        <p:txBody>
          <a:bodyPr/>
          <a:lstStyle/>
          <a:p>
            <a:fld id="{6EA36EA1-4D73-4357-BBAB-38230CFC3D96}" type="slidenum">
              <a:rPr lang="de-DE" smtClean="0"/>
              <a:t>‹Nr.›</a:t>
            </a:fld>
            <a:endParaRPr lang="de-DE"/>
          </a:p>
        </p:txBody>
      </p:sp>
      <p:sp>
        <p:nvSpPr>
          <p:cNvPr id="7" name="Fußzeilenplatzhalter 4"/>
          <p:cNvSpPr txBox="1">
            <a:spLocks/>
          </p:cNvSpPr>
          <p:nvPr userDrawn="1"/>
        </p:nvSpPr>
        <p:spPr>
          <a:xfrm>
            <a:off x="5868144" y="1491630"/>
            <a:ext cx="3859766" cy="273844"/>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algn="l" defTabSz="914400" rtl="0" eaLnBrk="1" latinLnBrk="0" hangingPunct="1"/>
            <a:r>
              <a:rPr lang="de-DE" sz="1400" kern="1200" dirty="0">
                <a:solidFill>
                  <a:schemeClr val="bg1"/>
                </a:solidFill>
                <a:latin typeface="+mn-lt"/>
                <a:ea typeface="+mn-ea"/>
                <a:cs typeface="+mn-cs"/>
              </a:rPr>
              <a:t>Vertriebs- &amp; Management - Training </a:t>
            </a:r>
          </a:p>
        </p:txBody>
      </p:sp>
    </p:spTree>
    <p:extLst>
      <p:ext uri="{BB962C8B-B14F-4D97-AF65-F5344CB8AC3E}">
        <p14:creationId xmlns:p14="http://schemas.microsoft.com/office/powerpoint/2010/main" val="629187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24.09.2014</a:t>
            </a:r>
          </a:p>
        </p:txBody>
      </p:sp>
      <p:sp>
        <p:nvSpPr>
          <p:cNvPr id="6" name="Fußzeilenplatzhalter 5"/>
          <p:cNvSpPr>
            <a:spLocks noGrp="1"/>
          </p:cNvSpPr>
          <p:nvPr>
            <p:ph type="ftr" sz="quarter" idx="11"/>
          </p:nvPr>
        </p:nvSpPr>
        <p:spPr>
          <a:xfrm>
            <a:off x="3124200" y="4767263"/>
            <a:ext cx="2895600" cy="273844"/>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415260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24.09.2014</a:t>
            </a:r>
          </a:p>
        </p:txBody>
      </p:sp>
      <p:sp>
        <p:nvSpPr>
          <p:cNvPr id="7" name="Foliennummernplatzhalter 6"/>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1808227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200151"/>
            <a:ext cx="8229600" cy="3394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24.09.2014</a:t>
            </a:r>
          </a:p>
        </p:txBody>
      </p:sp>
      <p:sp>
        <p:nvSpPr>
          <p:cNvPr id="6" name="Foliennummernplatzhalter 5"/>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480402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5979"/>
            <a:ext cx="2057400" cy="4388644"/>
          </a:xfrm>
          <a:prstGeom prst="rect">
            <a:avLst/>
          </a:prstGeom>
        </p:spPr>
        <p:txBody>
          <a:bodyPr vert="eaVert"/>
          <a:lstStyle/>
          <a:p>
            <a:r>
              <a:rPr lang="de-DE" dirty="0"/>
              <a:t>Titelmasterformat durch Klicken bearbeiten</a:t>
            </a:r>
          </a:p>
        </p:txBody>
      </p:sp>
      <p:sp>
        <p:nvSpPr>
          <p:cNvPr id="3" name="Vertikaler Textplatzhalter 2"/>
          <p:cNvSpPr>
            <a:spLocks noGrp="1"/>
          </p:cNvSpPr>
          <p:nvPr>
            <p:ph type="body" orient="vert" idx="1"/>
          </p:nvPr>
        </p:nvSpPr>
        <p:spPr>
          <a:xfrm>
            <a:off x="457200" y="205979"/>
            <a:ext cx="6019800" cy="4388644"/>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24.09.2014</a:t>
            </a:r>
          </a:p>
        </p:txBody>
      </p:sp>
      <p:sp>
        <p:nvSpPr>
          <p:cNvPr id="6" name="Foliennummernplatzhalter 5"/>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3181516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8613"/>
            <a:ext cx="7772400" cy="1101725"/>
          </a:xfrm>
        </p:spPr>
        <p:txBody>
          <a:bodyPr/>
          <a:lstStyle/>
          <a:p>
            <a:r>
              <a:rPr lang="de-DE"/>
              <a:t>Titelmasterformat durch Klicken bearbeiten</a:t>
            </a:r>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B9911DC-8E26-4A32-86C4-76503646DD5F}" type="datetimeFigureOut">
              <a:rPr lang="de-DE" smtClean="0"/>
              <a:t>21.06.2016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973927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B9911DC-8E26-4A32-86C4-76503646DD5F}" type="datetimeFigureOut">
              <a:rPr lang="de-DE" smtClean="0"/>
              <a:t>21.06.2016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3235621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5"/>
            <a:ext cx="7772400" cy="1022350"/>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4B9911DC-8E26-4A32-86C4-76503646DD5F}" type="datetimeFigureOut">
              <a:rPr lang="de-DE" smtClean="0"/>
              <a:t>21.06.2016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1140658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9911DC-8E26-4A32-86C4-76503646DD5F}" type="datetimeFigureOut">
              <a:rPr lang="de-DE" smtClean="0"/>
              <a:t>21.06.2016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711633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B9911DC-8E26-4A32-86C4-76503646DD5F}" type="datetimeFigureOut">
              <a:rPr lang="de-DE" smtClean="0"/>
              <a:t>21.06.2016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4027216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B9911DC-8E26-4A32-86C4-76503646DD5F}" type="datetimeFigureOut">
              <a:rPr lang="de-DE" smtClean="0"/>
              <a:t>21.06.2016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389889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457200" y="206375"/>
            <a:ext cx="8229600" cy="85725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24.09.2014</a:t>
            </a:r>
            <a:endParaRPr lang="de-DE" dirty="0"/>
          </a:p>
        </p:txBody>
      </p:sp>
      <p:sp>
        <p:nvSpPr>
          <p:cNvPr id="4" name="Foliennummernplatzhalter 3"/>
          <p:cNvSpPr>
            <a:spLocks noGrp="1"/>
          </p:cNvSpPr>
          <p:nvPr>
            <p:ph type="sldNum" sz="quarter" idx="11"/>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4068755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B9911DC-8E26-4A32-86C4-76503646DD5F}" type="datetimeFigureOut">
              <a:rPr lang="de-DE" smtClean="0"/>
              <a:t>21.06.2016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16153134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04788"/>
            <a:ext cx="3008313" cy="87153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4B9911DC-8E26-4A32-86C4-76503646DD5F}" type="datetimeFigureOut">
              <a:rPr lang="de-DE" smtClean="0"/>
              <a:t>21.06.2016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3973946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450"/>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4B9911DC-8E26-4A32-86C4-76503646DD5F}" type="datetimeFigureOut">
              <a:rPr lang="de-DE" smtClean="0"/>
              <a:t>21.06.2016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27898569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B9911DC-8E26-4A32-86C4-76503646DD5F}" type="datetimeFigureOut">
              <a:rPr lang="de-DE" smtClean="0"/>
              <a:t>21.06.2016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1237516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6375"/>
            <a:ext cx="2057400" cy="43878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06375"/>
            <a:ext cx="6019800" cy="438785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B9911DC-8E26-4A32-86C4-76503646DD5F}" type="datetimeFigureOut">
              <a:rPr lang="de-DE" smtClean="0"/>
              <a:t>21.06.2016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611AA41-23C8-4047-B481-0E5A6CAEB727}" type="slidenum">
              <a:rPr lang="de-DE" smtClean="0"/>
              <a:t>‹Nr.›</a:t>
            </a:fld>
            <a:endParaRPr lang="de-DE"/>
          </a:p>
        </p:txBody>
      </p:sp>
    </p:spTree>
    <p:extLst>
      <p:ext uri="{BB962C8B-B14F-4D97-AF65-F5344CB8AC3E}">
        <p14:creationId xmlns:p14="http://schemas.microsoft.com/office/powerpoint/2010/main" val="1303863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a:t>24.09.2014</a:t>
            </a:r>
            <a:endParaRPr lang="de-DE" dirty="0"/>
          </a:p>
        </p:txBody>
      </p:sp>
      <p:sp>
        <p:nvSpPr>
          <p:cNvPr id="4" name="Foliennummernplatzhalter 3"/>
          <p:cNvSpPr>
            <a:spLocks noGrp="1"/>
          </p:cNvSpPr>
          <p:nvPr>
            <p:ph type="sldNum" sz="quarter" idx="11"/>
          </p:nvPr>
        </p:nvSpPr>
        <p:spPr/>
        <p:txBody>
          <a:bodyPr/>
          <a:lstStyle/>
          <a:p>
            <a:fld id="{6EA36EA1-4D73-4357-BBAB-38230CFC3D96}" type="slidenum">
              <a:rPr lang="de-DE" smtClean="0"/>
              <a:t>‹Nr.›</a:t>
            </a:fld>
            <a:endParaRPr lang="de-DE"/>
          </a:p>
        </p:txBody>
      </p:sp>
      <p:sp>
        <p:nvSpPr>
          <p:cNvPr id="5" name="Textfeld 4"/>
          <p:cNvSpPr txBox="1"/>
          <p:nvPr userDrawn="1"/>
        </p:nvSpPr>
        <p:spPr>
          <a:xfrm>
            <a:off x="827584" y="267494"/>
            <a:ext cx="6192688" cy="646331"/>
          </a:xfrm>
          <a:prstGeom prst="rect">
            <a:avLst/>
          </a:prstGeom>
          <a:noFill/>
        </p:spPr>
        <p:txBody>
          <a:bodyPr wrap="square" rtlCol="0">
            <a:spAutoFit/>
          </a:bodyPr>
          <a:lstStyle/>
          <a:p>
            <a:r>
              <a:rPr lang="de-DE" sz="3600" dirty="0">
                <a:solidFill>
                  <a:srgbClr val="FA6414"/>
                </a:solidFill>
                <a:latin typeface="Calibri" panose="020F0502020204030204" pitchFamily="34" charset="0"/>
                <a:ea typeface="Adobe Gothic Std B" pitchFamily="34" charset="-128"/>
                <a:cs typeface="Open Sans" pitchFamily="34" charset="0"/>
              </a:rPr>
              <a:t>Titel</a:t>
            </a:r>
            <a:endParaRPr lang="de-DE" sz="3600" dirty="0">
              <a:solidFill>
                <a:srgbClr val="FA6414"/>
              </a:solidFill>
              <a:latin typeface="Calibri" panose="020F0502020204030204" pitchFamily="34" charset="0"/>
            </a:endParaRPr>
          </a:p>
        </p:txBody>
      </p:sp>
      <p:sp>
        <p:nvSpPr>
          <p:cNvPr id="6" name="Textfeld 5"/>
          <p:cNvSpPr txBox="1"/>
          <p:nvPr userDrawn="1"/>
        </p:nvSpPr>
        <p:spPr>
          <a:xfrm>
            <a:off x="4435698" y="1131590"/>
            <a:ext cx="1405385" cy="369332"/>
          </a:xfrm>
          <a:prstGeom prst="rect">
            <a:avLst/>
          </a:prstGeom>
          <a:noFill/>
        </p:spPr>
        <p:txBody>
          <a:bodyPr wrap="none" rtlCol="0">
            <a:spAutoFit/>
          </a:bodyPr>
          <a:lstStyle/>
          <a:p>
            <a:r>
              <a:rPr lang="de-DE" sz="1800" dirty="0">
                <a:solidFill>
                  <a:schemeClr val="accent6">
                    <a:lumMod val="75000"/>
                  </a:schemeClr>
                </a:solidFill>
                <a:latin typeface="Calibri" panose="020F0502020204030204" pitchFamily="34" charset="0"/>
                <a:ea typeface="Open Sans" pitchFamily="34" charset="0"/>
                <a:cs typeface="Open Sans" pitchFamily="34" charset="0"/>
              </a:rPr>
              <a:t>Überschrift 1</a:t>
            </a:r>
          </a:p>
        </p:txBody>
      </p:sp>
      <p:sp>
        <p:nvSpPr>
          <p:cNvPr id="7" name="Textfeld 6"/>
          <p:cNvSpPr txBox="1"/>
          <p:nvPr userDrawn="1"/>
        </p:nvSpPr>
        <p:spPr>
          <a:xfrm>
            <a:off x="4427984" y="1621829"/>
            <a:ext cx="4094499" cy="1092607"/>
          </a:xfrm>
          <a:prstGeom prst="rect">
            <a:avLst/>
          </a:prstGeom>
          <a:noFill/>
        </p:spPr>
        <p:txBody>
          <a:bodyPr wrap="square" rtlCol="0">
            <a:spAutoFit/>
          </a:bodyPr>
          <a:lstStyle/>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pPr lvl="0"/>
            <a:endParaRPr lang="de-DE" sz="1300" dirty="0">
              <a:latin typeface="Calibri" panose="020F0502020204030204" pitchFamily="34" charset="0"/>
              <a:ea typeface="Open Sans" pitchFamily="34" charset="0"/>
              <a:cs typeface="Open Sans" pitchFamily="34" charset="0"/>
            </a:endParaRPr>
          </a:p>
        </p:txBody>
      </p:sp>
      <p:pic>
        <p:nvPicPr>
          <p:cNvPr id="8" name="Picture 3" descr="C:\Users\Tobi\Downloads\fotolia_5290411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9" y="1211491"/>
            <a:ext cx="3498523" cy="2512387"/>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userDrawn="1"/>
        </p:nvSpPr>
        <p:spPr>
          <a:xfrm>
            <a:off x="4507706" y="2530350"/>
            <a:ext cx="1405385" cy="369332"/>
          </a:xfrm>
          <a:prstGeom prst="rect">
            <a:avLst/>
          </a:prstGeom>
          <a:noFill/>
        </p:spPr>
        <p:txBody>
          <a:bodyPr wrap="none" rtlCol="0">
            <a:spAutoFit/>
          </a:bodyPr>
          <a:lstStyle/>
          <a:p>
            <a:r>
              <a:rPr lang="de-DE" sz="1800" dirty="0">
                <a:solidFill>
                  <a:schemeClr val="accent6">
                    <a:lumMod val="75000"/>
                  </a:schemeClr>
                </a:solidFill>
                <a:latin typeface="Calibri" panose="020F0502020204030204" pitchFamily="34" charset="0"/>
                <a:ea typeface="Open Sans" pitchFamily="34" charset="0"/>
                <a:cs typeface="Open Sans" pitchFamily="34" charset="0"/>
              </a:rPr>
              <a:t>Überschrift 2</a:t>
            </a:r>
          </a:p>
        </p:txBody>
      </p:sp>
      <p:sp>
        <p:nvSpPr>
          <p:cNvPr id="10" name="Textfeld 9"/>
          <p:cNvSpPr txBox="1"/>
          <p:nvPr userDrawn="1"/>
        </p:nvSpPr>
        <p:spPr>
          <a:xfrm>
            <a:off x="4499992" y="2917973"/>
            <a:ext cx="4094499" cy="1292662"/>
          </a:xfrm>
          <a:prstGeom prst="rect">
            <a:avLst/>
          </a:prstGeom>
          <a:noFill/>
        </p:spPr>
        <p:txBody>
          <a:bodyPr wrap="square" rtlCol="0">
            <a:spAutoFit/>
          </a:bodyPr>
          <a:lstStyle/>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endParaRPr lang="de-DE" sz="1300" dirty="0">
              <a:latin typeface="Calibri" panose="020F0502020204030204" pitchFamily="34" charset="0"/>
              <a:ea typeface="Open Sans" pitchFamily="34" charset="0"/>
              <a:cs typeface="Open Sans" pitchFamily="34" charset="0"/>
            </a:endParaRPr>
          </a:p>
          <a:p>
            <a:pPr lvl="0"/>
            <a:endParaRPr lang="de-DE" sz="1300" dirty="0">
              <a:latin typeface="Calibri" panose="020F0502020204030204" pitchFamily="34" charset="0"/>
              <a:ea typeface="Open Sans" pitchFamily="34" charset="0"/>
              <a:cs typeface="Open Sans" pitchFamily="34" charset="0"/>
            </a:endParaRPr>
          </a:p>
        </p:txBody>
      </p:sp>
    </p:spTree>
    <p:extLst>
      <p:ext uri="{BB962C8B-B14F-4D97-AF65-F5344CB8AC3E}">
        <p14:creationId xmlns:p14="http://schemas.microsoft.com/office/powerpoint/2010/main" val="135892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DE" dirty="0"/>
          </a:p>
        </p:txBody>
      </p:sp>
      <p:sp>
        <p:nvSpPr>
          <p:cNvPr id="4" name="Datumsplatzhalter 3"/>
          <p:cNvSpPr>
            <a:spLocks noGrp="1"/>
          </p:cNvSpPr>
          <p:nvPr>
            <p:ph type="dt" sz="half" idx="10"/>
          </p:nvPr>
        </p:nvSpPr>
        <p:spPr>
          <a:xfrm>
            <a:off x="6902896" y="4818186"/>
            <a:ext cx="2133600" cy="273844"/>
          </a:xfrm>
        </p:spPr>
        <p:txBody>
          <a:bodyPr/>
          <a:lstStyle/>
          <a:p>
            <a:r>
              <a:rPr lang="de-DE" dirty="0"/>
              <a:t>24.09.2014</a:t>
            </a:r>
          </a:p>
        </p:txBody>
      </p:sp>
      <p:sp>
        <p:nvSpPr>
          <p:cNvPr id="6" name="Foliennummernplatzhalter 5"/>
          <p:cNvSpPr>
            <a:spLocks noGrp="1"/>
          </p:cNvSpPr>
          <p:nvPr>
            <p:ph type="sldNum" sz="quarter" idx="12"/>
          </p:nvPr>
        </p:nvSpPr>
        <p:spPr>
          <a:xfrm>
            <a:off x="2699792" y="4818186"/>
            <a:ext cx="2133600" cy="273844"/>
          </a:xfrm>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4004653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de-DE"/>
              <a:t>Titelmasterformat durch Klicken bearbeiten</a:t>
            </a:r>
            <a:endParaRPr lang="de-DE" dirty="0"/>
          </a:p>
        </p:txBody>
      </p:sp>
      <p:sp>
        <p:nvSpPr>
          <p:cNvPr id="3" name="Textplatzhalt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a:t>24.09.2014</a:t>
            </a:r>
          </a:p>
        </p:txBody>
      </p:sp>
      <p:sp>
        <p:nvSpPr>
          <p:cNvPr id="6" name="Foliennummernplatzhalter 5"/>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1890243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a:t>24.09.2014</a:t>
            </a:r>
          </a:p>
        </p:txBody>
      </p:sp>
      <p:sp>
        <p:nvSpPr>
          <p:cNvPr id="7" name="Foliennummernplatzhalter 6"/>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3075503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endParaRPr lang="de-DE" dirty="0"/>
          </a:p>
        </p:txBody>
      </p:sp>
      <p:sp>
        <p:nvSpPr>
          <p:cNvPr id="3" name="Inhaltsplatzhalter 2"/>
          <p:cNvSpPr>
            <a:spLocks noGrp="1"/>
          </p:cNvSpPr>
          <p:nvPr>
            <p:ph idx="1"/>
          </p:nvPr>
        </p:nvSpPr>
        <p:spPr>
          <a:xfrm>
            <a:off x="457200" y="1200151"/>
            <a:ext cx="8229600" cy="3394472"/>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a:xfrm>
            <a:off x="6948264" y="4824536"/>
            <a:ext cx="2133600" cy="273844"/>
          </a:xfrm>
        </p:spPr>
        <p:txBody>
          <a:bodyPr/>
          <a:lstStyle>
            <a:lvl1pPr algn="r">
              <a:defRPr/>
            </a:lvl1pPr>
          </a:lstStyle>
          <a:p>
            <a:r>
              <a:rPr lang="de-DE"/>
              <a:t>24.09.2014</a:t>
            </a:r>
          </a:p>
        </p:txBody>
      </p:sp>
      <p:sp>
        <p:nvSpPr>
          <p:cNvPr id="6" name="Foliennummernplatzhalter 5"/>
          <p:cNvSpPr>
            <a:spLocks noGrp="1"/>
          </p:cNvSpPr>
          <p:nvPr>
            <p:ph type="sldNum" sz="quarter" idx="12"/>
          </p:nvPr>
        </p:nvSpPr>
        <p:spPr>
          <a:xfrm>
            <a:off x="2699792" y="4818186"/>
            <a:ext cx="2133600" cy="273844"/>
          </a:xfrm>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32723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r>
              <a:rPr lang="de-DE"/>
              <a:t>24.09.2014</a:t>
            </a:r>
          </a:p>
        </p:txBody>
      </p:sp>
      <p:sp>
        <p:nvSpPr>
          <p:cNvPr id="9" name="Foliennummernplatzhalter 8"/>
          <p:cNvSpPr>
            <a:spLocks noGrp="1"/>
          </p:cNvSpPr>
          <p:nvPr>
            <p:ph type="sldNum" sz="quarter" idx="12"/>
          </p:nvPr>
        </p:nvSpPr>
        <p:spPr/>
        <p:txBody>
          <a:bodyPr/>
          <a:lstStyle/>
          <a:p>
            <a:fld id="{6EA36EA1-4D73-4357-BBAB-38230CFC3D96}" type="slidenum">
              <a:rPr lang="de-DE" smtClean="0"/>
              <a:t>‹Nr.›</a:t>
            </a:fld>
            <a:endParaRPr lang="de-DE"/>
          </a:p>
        </p:txBody>
      </p:sp>
      <p:sp>
        <p:nvSpPr>
          <p:cNvPr id="10" name="Textfeld 9"/>
          <p:cNvSpPr txBox="1"/>
          <p:nvPr userDrawn="1"/>
        </p:nvSpPr>
        <p:spPr>
          <a:xfrm>
            <a:off x="827584" y="267494"/>
            <a:ext cx="6192688" cy="646331"/>
          </a:xfrm>
          <a:prstGeom prst="rect">
            <a:avLst/>
          </a:prstGeom>
          <a:noFill/>
        </p:spPr>
        <p:txBody>
          <a:bodyPr wrap="square" rtlCol="0">
            <a:spAutoFit/>
          </a:bodyPr>
          <a:lstStyle/>
          <a:p>
            <a:r>
              <a:rPr lang="de-DE" sz="3600" dirty="0">
                <a:solidFill>
                  <a:srgbClr val="FA6414"/>
                </a:solidFill>
                <a:latin typeface="Calibri" panose="020F0502020204030204" pitchFamily="34" charset="0"/>
                <a:ea typeface="Adobe Gothic Std B" pitchFamily="34" charset="-128"/>
                <a:cs typeface="Open Sans" pitchFamily="34" charset="0"/>
              </a:rPr>
              <a:t>Titel</a:t>
            </a:r>
            <a:endParaRPr lang="de-DE" sz="3600" dirty="0">
              <a:solidFill>
                <a:srgbClr val="FA6414"/>
              </a:solidFill>
              <a:latin typeface="Calibri" panose="020F0502020204030204" pitchFamily="34" charset="0"/>
            </a:endParaRPr>
          </a:p>
        </p:txBody>
      </p:sp>
      <p:sp>
        <p:nvSpPr>
          <p:cNvPr id="11" name="Textfeld 10"/>
          <p:cNvSpPr txBox="1"/>
          <p:nvPr userDrawn="1"/>
        </p:nvSpPr>
        <p:spPr>
          <a:xfrm>
            <a:off x="35496" y="771550"/>
            <a:ext cx="3240360" cy="369332"/>
          </a:xfrm>
          <a:prstGeom prst="rect">
            <a:avLst/>
          </a:prstGeom>
          <a:noFill/>
        </p:spPr>
        <p:txBody>
          <a:bodyPr wrap="square" rtlCol="0">
            <a:spAutoFit/>
          </a:bodyPr>
          <a:lstStyle/>
          <a:p>
            <a:pPr marL="0" algn="l" defTabSz="914400" rtl="0" eaLnBrk="1" latinLnBrk="0" hangingPunct="1"/>
            <a:r>
              <a:rPr lang="de-DE" sz="1800" kern="1200" dirty="0">
                <a:solidFill>
                  <a:schemeClr val="accent6">
                    <a:lumMod val="75000"/>
                  </a:schemeClr>
                </a:solidFill>
                <a:latin typeface="Calibri" panose="020F0502020204030204" pitchFamily="34" charset="0"/>
                <a:ea typeface="Open Sans" pitchFamily="34" charset="0"/>
                <a:cs typeface="Open Sans" pitchFamily="34" charset="0"/>
              </a:rPr>
              <a:t>Bild 1</a:t>
            </a:r>
          </a:p>
        </p:txBody>
      </p:sp>
      <p:sp>
        <p:nvSpPr>
          <p:cNvPr id="12" name="Textfeld 11"/>
          <p:cNvSpPr txBox="1"/>
          <p:nvPr userDrawn="1"/>
        </p:nvSpPr>
        <p:spPr>
          <a:xfrm>
            <a:off x="4572000" y="771550"/>
            <a:ext cx="3528392" cy="369332"/>
          </a:xfrm>
          <a:prstGeom prst="rect">
            <a:avLst/>
          </a:prstGeom>
          <a:noFill/>
        </p:spPr>
        <p:txBody>
          <a:bodyPr wrap="square" rtlCol="0">
            <a:spAutoFit/>
          </a:bodyPr>
          <a:lstStyle/>
          <a:p>
            <a:pPr marL="0" algn="l" defTabSz="914400" rtl="0" eaLnBrk="1" latinLnBrk="0" hangingPunct="1"/>
            <a:r>
              <a:rPr lang="de-DE" sz="1800" kern="1200" dirty="0">
                <a:solidFill>
                  <a:schemeClr val="accent6">
                    <a:lumMod val="75000"/>
                  </a:schemeClr>
                </a:solidFill>
                <a:latin typeface="Calibri" panose="020F0502020204030204" pitchFamily="34" charset="0"/>
                <a:ea typeface="Open Sans" pitchFamily="34" charset="0"/>
                <a:cs typeface="Open Sans" pitchFamily="34" charset="0"/>
              </a:rPr>
              <a:t>Bild 1</a:t>
            </a:r>
          </a:p>
        </p:txBody>
      </p:sp>
      <p:sp>
        <p:nvSpPr>
          <p:cNvPr id="13" name="Bildplatzhalter 2"/>
          <p:cNvSpPr>
            <a:spLocks noGrp="1"/>
          </p:cNvSpPr>
          <p:nvPr>
            <p:ph type="pic" idx="1"/>
          </p:nvPr>
        </p:nvSpPr>
        <p:spPr>
          <a:xfrm>
            <a:off x="0" y="1179661"/>
            <a:ext cx="3275856" cy="254421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15" name="Bildplatzhalter 2"/>
          <p:cNvSpPr>
            <a:spLocks noGrp="1"/>
          </p:cNvSpPr>
          <p:nvPr>
            <p:ph type="pic" idx="13"/>
          </p:nvPr>
        </p:nvSpPr>
        <p:spPr>
          <a:xfrm>
            <a:off x="4608512" y="1179661"/>
            <a:ext cx="3275856" cy="254421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17" name="Textfeld 16"/>
          <p:cNvSpPr txBox="1"/>
          <p:nvPr userDrawn="1"/>
        </p:nvSpPr>
        <p:spPr>
          <a:xfrm>
            <a:off x="-72008" y="3723878"/>
            <a:ext cx="3275856" cy="1092607"/>
          </a:xfrm>
          <a:prstGeom prst="rect">
            <a:avLst/>
          </a:prstGeom>
          <a:noFill/>
        </p:spPr>
        <p:txBody>
          <a:bodyPr wrap="square" rtlCol="0">
            <a:spAutoFit/>
          </a:bodyPr>
          <a:lstStyle/>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pPr lvl="0"/>
            <a:endParaRPr lang="de-DE" sz="1300" dirty="0">
              <a:latin typeface="Calibri" panose="020F0502020204030204" pitchFamily="34" charset="0"/>
              <a:ea typeface="Open Sans" pitchFamily="34" charset="0"/>
              <a:cs typeface="Open Sans" pitchFamily="34" charset="0"/>
            </a:endParaRPr>
          </a:p>
        </p:txBody>
      </p:sp>
      <p:sp>
        <p:nvSpPr>
          <p:cNvPr id="18" name="Textfeld 17"/>
          <p:cNvSpPr txBox="1"/>
          <p:nvPr userDrawn="1"/>
        </p:nvSpPr>
        <p:spPr>
          <a:xfrm>
            <a:off x="4499992" y="3723878"/>
            <a:ext cx="3275856" cy="1092607"/>
          </a:xfrm>
          <a:prstGeom prst="rect">
            <a:avLst/>
          </a:prstGeom>
          <a:noFill/>
        </p:spPr>
        <p:txBody>
          <a:bodyPr wrap="square" rtlCol="0">
            <a:spAutoFit/>
          </a:bodyPr>
          <a:lstStyle/>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r>
              <a:rPr lang="de-DE" sz="1300" dirty="0">
                <a:latin typeface="Calibri" panose="020F0502020204030204" pitchFamily="34" charset="0"/>
                <a:ea typeface="Open Sans" pitchFamily="34" charset="0"/>
                <a:cs typeface="Open Sans" pitchFamily="34" charset="0"/>
              </a:rPr>
              <a:t>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TextText</a:t>
            </a:r>
            <a:r>
              <a:rPr lang="de-DE" sz="1300" dirty="0">
                <a:latin typeface="Calibri" panose="020F0502020204030204" pitchFamily="34" charset="0"/>
                <a:ea typeface="Open Sans" pitchFamily="34" charset="0"/>
                <a:cs typeface="Open Sans" pitchFamily="34" charset="0"/>
              </a:rPr>
              <a:t> Text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r>
              <a:rPr lang="de-DE" sz="1300" dirty="0">
                <a:latin typeface="Calibri" panose="020F0502020204030204" pitchFamily="34" charset="0"/>
                <a:ea typeface="Open Sans" pitchFamily="34" charset="0"/>
                <a:cs typeface="Open Sans" pitchFamily="34" charset="0"/>
              </a:rPr>
              <a:t> </a:t>
            </a:r>
            <a:r>
              <a:rPr lang="de-DE" sz="1300" dirty="0" err="1">
                <a:latin typeface="Calibri" panose="020F0502020204030204" pitchFamily="34" charset="0"/>
                <a:ea typeface="Open Sans" pitchFamily="34" charset="0"/>
                <a:cs typeface="Open Sans" pitchFamily="34" charset="0"/>
              </a:rPr>
              <a:t>Text</a:t>
            </a:r>
            <a:endParaRPr lang="de-DE" sz="1300" dirty="0">
              <a:latin typeface="Calibri" panose="020F0502020204030204" pitchFamily="34" charset="0"/>
              <a:ea typeface="Open Sans" pitchFamily="34" charset="0"/>
              <a:cs typeface="Open Sans" pitchFamily="34" charset="0"/>
            </a:endParaRPr>
          </a:p>
          <a:p>
            <a:pPr lvl="0"/>
            <a:endParaRPr lang="de-DE" sz="1300" dirty="0">
              <a:latin typeface="Calibri" panose="020F0502020204030204" pitchFamily="34" charset="0"/>
              <a:ea typeface="Open Sans" pitchFamily="34" charset="0"/>
              <a:cs typeface="Open Sans" pitchFamily="34" charset="0"/>
            </a:endParaRPr>
          </a:p>
        </p:txBody>
      </p:sp>
    </p:spTree>
    <p:extLst>
      <p:ext uri="{BB962C8B-B14F-4D97-AF65-F5344CB8AC3E}">
        <p14:creationId xmlns:p14="http://schemas.microsoft.com/office/powerpoint/2010/main" val="4124567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24.09.2014</a:t>
            </a:r>
          </a:p>
        </p:txBody>
      </p:sp>
      <p:sp>
        <p:nvSpPr>
          <p:cNvPr id="4" name="Foliennummernplatzhalter 3"/>
          <p:cNvSpPr>
            <a:spLocks noGrp="1"/>
          </p:cNvSpPr>
          <p:nvPr>
            <p:ph type="sldNum" sz="quarter" idx="12"/>
          </p:nvPr>
        </p:nvSpPr>
        <p:spPr/>
        <p:txBody>
          <a:bodyPr/>
          <a:lstStyle/>
          <a:p>
            <a:fld id="{6EA36EA1-4D73-4357-BBAB-38230CFC3D96}" type="slidenum">
              <a:rPr lang="de-DE" smtClean="0"/>
              <a:t>‹Nr.›</a:t>
            </a:fld>
            <a:endParaRPr lang="de-DE"/>
          </a:p>
        </p:txBody>
      </p:sp>
    </p:spTree>
    <p:extLst>
      <p:ext uri="{BB962C8B-B14F-4D97-AF65-F5344CB8AC3E}">
        <p14:creationId xmlns:p14="http://schemas.microsoft.com/office/powerpoint/2010/main" val="96140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hteck 9"/>
          <p:cNvSpPr/>
          <p:nvPr/>
        </p:nvSpPr>
        <p:spPr>
          <a:xfrm>
            <a:off x="3491880" y="4824536"/>
            <a:ext cx="5652120" cy="3395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0" y="4824536"/>
            <a:ext cx="3491880" cy="33950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Datumsplatzhalter 3"/>
          <p:cNvSpPr>
            <a:spLocks noGrp="1"/>
          </p:cNvSpPr>
          <p:nvPr>
            <p:ph type="dt" sz="half" idx="2"/>
          </p:nvPr>
        </p:nvSpPr>
        <p:spPr>
          <a:xfrm>
            <a:off x="6948264" y="4824536"/>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DE"/>
              <a:t>24.09.2014</a:t>
            </a:r>
            <a:endParaRPr lang="de-DE" dirty="0"/>
          </a:p>
        </p:txBody>
      </p:sp>
      <p:sp>
        <p:nvSpPr>
          <p:cNvPr id="6" name="Foliennummernplatzhalter 5"/>
          <p:cNvSpPr>
            <a:spLocks noGrp="1"/>
          </p:cNvSpPr>
          <p:nvPr>
            <p:ph type="sldNum" sz="quarter" idx="4"/>
          </p:nvPr>
        </p:nvSpPr>
        <p:spPr>
          <a:xfrm>
            <a:off x="2699792" y="4818186"/>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A36EA1-4D73-4357-BBAB-38230CFC3D96}" type="slidenum">
              <a:rPr lang="de-DE" smtClean="0"/>
              <a:t>‹Nr.›</a:t>
            </a:fld>
            <a:endParaRPr lang="de-DE" dirty="0"/>
          </a:p>
        </p:txBody>
      </p:sp>
      <p:sp>
        <p:nvSpPr>
          <p:cNvPr id="7" name="Fußzeilenplatzhalter 4"/>
          <p:cNvSpPr txBox="1">
            <a:spLocks/>
          </p:cNvSpPr>
          <p:nvPr/>
        </p:nvSpPr>
        <p:spPr>
          <a:xfrm>
            <a:off x="0" y="4818186"/>
            <a:ext cx="3859766" cy="273844"/>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algn="l" defTabSz="914400" rtl="0" eaLnBrk="1" latinLnBrk="0" hangingPunct="1"/>
            <a:r>
              <a:rPr lang="de-DE" sz="1200" kern="1200" dirty="0">
                <a:solidFill>
                  <a:schemeClr val="tx1">
                    <a:tint val="75000"/>
                  </a:schemeClr>
                </a:solidFill>
                <a:latin typeface="+mn-lt"/>
                <a:ea typeface="+mn-ea"/>
                <a:cs typeface="+mn-cs"/>
              </a:rPr>
              <a:t>© </a:t>
            </a:r>
            <a:r>
              <a:rPr lang="de-DE" sz="1200" kern="1200" dirty="0">
                <a:solidFill>
                  <a:schemeClr val="tx1">
                    <a:tint val="75000"/>
                  </a:schemeClr>
                </a:solidFill>
                <a:latin typeface="Calibri" pitchFamily="34" charset="0"/>
                <a:ea typeface="+mn-ea"/>
                <a:cs typeface="Calibri" pitchFamily="34" charset="0"/>
              </a:rPr>
              <a:t>Vertriebs- &amp; Management - Training </a:t>
            </a:r>
          </a:p>
        </p:txBody>
      </p:sp>
      <p:graphicFrame>
        <p:nvGraphicFramePr>
          <p:cNvPr id="2" name="Objekt 1"/>
          <p:cNvGraphicFramePr>
            <a:graphicFrameLocks noChangeAspect="1"/>
          </p:cNvGraphicFramePr>
          <p:nvPr>
            <p:extLst>
              <p:ext uri="{D42A27DB-BD31-4B8C-83A1-F6EECF244321}">
                <p14:modId xmlns:p14="http://schemas.microsoft.com/office/powerpoint/2010/main" val="4250661046"/>
              </p:ext>
            </p:extLst>
          </p:nvPr>
        </p:nvGraphicFramePr>
        <p:xfrm>
          <a:off x="6876256" y="123478"/>
          <a:ext cx="2027237" cy="660400"/>
        </p:xfrm>
        <a:graphic>
          <a:graphicData uri="http://schemas.openxmlformats.org/presentationml/2006/ole">
            <mc:AlternateContent xmlns:mc="http://schemas.openxmlformats.org/markup-compatibility/2006">
              <mc:Choice xmlns:v="urn:schemas-microsoft-com:vml" Requires="v">
                <p:oleObj spid="_x0000_s2115" name="Picture" r:id="rId16" imgW="2099880" imgH="684360" progId="Word.Picture.8">
                  <p:embed/>
                </p:oleObj>
              </mc:Choice>
              <mc:Fallback>
                <p:oleObj name="Picture" r:id="rId16" imgW="2099880" imgH="684360" progId="Word.Picture.8">
                  <p:embed/>
                  <p:pic>
                    <p:nvPicPr>
                      <p:cNvPr id="0" name="Object 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76256" y="123478"/>
                        <a:ext cx="2027237" cy="66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45978978"/>
      </p:ext>
    </p:extLst>
  </p:cSld>
  <p:clrMap bg1="lt1" tx1="dk1" bg2="lt2" tx2="dk2" accent1="accent1" accent2="accent2" accent3="accent3" accent4="accent4" accent5="accent5" accent6="accent6" hlink="hlink" folHlink="folHlink"/>
  <p:sldLayoutIdLst>
    <p:sldLayoutId id="2147483654" r:id="rId1"/>
    <p:sldLayoutId id="2147483661" r:id="rId2"/>
    <p:sldLayoutId id="2147483660" r:id="rId3"/>
    <p:sldLayoutId id="2147483649" r:id="rId4"/>
    <p:sldLayoutId id="2147483651" r:id="rId5"/>
    <p:sldLayoutId id="2147483652" r:id="rId6"/>
    <p:sldLayoutId id="2147483650" r:id="rId7"/>
    <p:sldLayoutId id="2147483653" r:id="rId8"/>
    <p:sldLayoutId id="2147483655" r:id="rId9"/>
    <p:sldLayoutId id="2147483656" r:id="rId10"/>
    <p:sldLayoutId id="2147483657" r:id="rId11"/>
    <p:sldLayoutId id="2147483658" r:id="rId12"/>
    <p:sldLayoutId id="2147483659" r:id="rId1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B9911DC-8E26-4A32-86C4-76503646DD5F}" type="datetimeFigureOut">
              <a:rPr lang="de-DE" smtClean="0"/>
              <a:t>21.06.2016</a:t>
            </a:fld>
            <a:endParaRPr lang="de-DE"/>
          </a:p>
        </p:txBody>
      </p:sp>
      <p:sp>
        <p:nvSpPr>
          <p:cNvPr id="5" name="Fußzeilenplatzhalt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9611AA41-23C8-4047-B481-0E5A6CAEB727}" type="slidenum">
              <a:rPr lang="de-DE" smtClean="0"/>
              <a:t>‹Nr.›</a:t>
            </a:fld>
            <a:endParaRPr lang="de-DE"/>
          </a:p>
        </p:txBody>
      </p:sp>
    </p:spTree>
    <p:extLst>
      <p:ext uri="{BB962C8B-B14F-4D97-AF65-F5344CB8AC3E}">
        <p14:creationId xmlns:p14="http://schemas.microsoft.com/office/powerpoint/2010/main" val="24892005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p:txBody>
          <a:bodyPr/>
          <a:lstStyle/>
          <a:p>
            <a:fld id="{6EA36EA1-4D73-4357-BBAB-38230CFC3D96}" type="slidenum">
              <a:rPr lang="de-DE" smtClean="0"/>
              <a:t>1</a:t>
            </a:fld>
            <a:endParaRPr lang="de-DE"/>
          </a:p>
        </p:txBody>
      </p:sp>
      <p:sp>
        <p:nvSpPr>
          <p:cNvPr id="6" name="Text Box 1046"/>
          <p:cNvSpPr txBox="1">
            <a:spLocks noChangeArrowheads="1"/>
          </p:cNvSpPr>
          <p:nvPr/>
        </p:nvSpPr>
        <p:spPr bwMode="auto">
          <a:xfrm>
            <a:off x="468313" y="339502"/>
            <a:ext cx="539397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ctr" eaLnBrk="1" hangingPunct="1"/>
            <a:r>
              <a:rPr lang="de-DE" sz="1600" b="1" dirty="0"/>
              <a:t>Arbeitswelt 4.0 – </a:t>
            </a:r>
          </a:p>
          <a:p>
            <a:pPr algn="ctr" eaLnBrk="1" hangingPunct="1"/>
            <a:r>
              <a:rPr lang="de-DE" sz="1600" b="1" dirty="0"/>
              <a:t>Megatrends bestimmen die Parameter der Veränderung</a:t>
            </a:r>
          </a:p>
        </p:txBody>
      </p:sp>
      <p:sp>
        <p:nvSpPr>
          <p:cNvPr id="7" name="Textfeld 6"/>
          <p:cNvSpPr txBox="1"/>
          <p:nvPr/>
        </p:nvSpPr>
        <p:spPr>
          <a:xfrm>
            <a:off x="468313" y="915566"/>
            <a:ext cx="8568952" cy="1200329"/>
          </a:xfrm>
          <a:prstGeom prst="rect">
            <a:avLst/>
          </a:prstGeom>
          <a:noFill/>
        </p:spPr>
        <p:txBody>
          <a:bodyPr wrap="square" rtlCol="0">
            <a:spAutoFit/>
          </a:bodyPr>
          <a:lstStyle/>
          <a:p>
            <a:r>
              <a:rPr lang="de-DE" sz="1200" dirty="0">
                <a:latin typeface="Arial" panose="020B0604020202020204" pitchFamily="34" charset="0"/>
                <a:ea typeface="Verdana" panose="020B0604030504040204" pitchFamily="34" charset="0"/>
                <a:cs typeface="Arial" panose="020B0604020202020204" pitchFamily="34" charset="0"/>
              </a:rPr>
              <a:t>Die Arbeitswelt 4.0 besteht aus der Digitalisierung von Arbeitsprozessen und wird durch </a:t>
            </a:r>
            <a:r>
              <a:rPr lang="de-DE" sz="1200" dirty="0" err="1">
                <a:latin typeface="Arial" panose="020B0604020202020204" pitchFamily="34" charset="0"/>
                <a:ea typeface="Verdana" panose="020B0604030504040204" pitchFamily="34" charset="0"/>
                <a:cs typeface="Arial" panose="020B0604020202020204" pitchFamily="34" charset="0"/>
              </a:rPr>
              <a:t>megatrends</a:t>
            </a:r>
            <a:r>
              <a:rPr lang="de-DE" sz="1200" dirty="0">
                <a:latin typeface="Arial" panose="020B0604020202020204" pitchFamily="34" charset="0"/>
                <a:ea typeface="Verdana" panose="020B0604030504040204" pitchFamily="34" charset="0"/>
                <a:cs typeface="Arial" panose="020B0604020202020204" pitchFamily="34" charset="0"/>
              </a:rPr>
              <a:t> und deren Auswirkungen beeinflusst. Was bedeutet dies für ein flexibles und Zukunft fähiges Gebäude? </a:t>
            </a:r>
          </a:p>
          <a:p>
            <a:endParaRPr lang="de-DE" sz="1200" dirty="0">
              <a:latin typeface="Arial" panose="020B0604020202020204" pitchFamily="34" charset="0"/>
              <a:ea typeface="Verdana" panose="020B0604030504040204" pitchFamily="34" charset="0"/>
              <a:cs typeface="Arial" panose="020B0604020202020204" pitchFamily="34" charset="0"/>
            </a:endParaRPr>
          </a:p>
          <a:p>
            <a:r>
              <a:rPr lang="de-DE" sz="1200" dirty="0">
                <a:latin typeface="Arial" panose="020B0604020202020204" pitchFamily="34" charset="0"/>
                <a:ea typeface="Verdana" panose="020B0604030504040204" pitchFamily="34" charset="0"/>
                <a:cs typeface="Arial" panose="020B0604020202020204" pitchFamily="34" charset="0"/>
              </a:rPr>
              <a:t>Eine Untersuchung / Entwicklung von Arbeitsformen / Gebäuden / Räumen umfasst unterschiedliche Kenntnisse, die zusammengeführt ein intelligentes Raum- und Flächensystem ergeben. Dies erfordert eine „Konzeptionelle Vorgehensweise“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139702"/>
            <a:ext cx="3162510" cy="2442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atumsplatzhalter 3"/>
          <p:cNvSpPr>
            <a:spLocks noGrp="1"/>
          </p:cNvSpPr>
          <p:nvPr>
            <p:ph type="dt" sz="half" idx="10"/>
          </p:nvPr>
        </p:nvSpPr>
        <p:spPr>
          <a:xfrm>
            <a:off x="6948264" y="4824536"/>
            <a:ext cx="2133600" cy="273844"/>
          </a:xfrm>
        </p:spPr>
        <p:txBody>
          <a:bodyPr/>
          <a:lstStyle/>
          <a:p>
            <a:endParaRPr lang="de-DE" dirty="0"/>
          </a:p>
          <a:p>
            <a:r>
              <a:rPr lang="de-DE" dirty="0"/>
              <a:t>16.06.2016</a:t>
            </a:r>
          </a:p>
          <a:p>
            <a:endParaRPr lang="de-DE" dirty="0"/>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2120498"/>
            <a:ext cx="3957205" cy="22933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4344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p:txBody>
          <a:bodyPr/>
          <a:lstStyle/>
          <a:p>
            <a:fld id="{6EA36EA1-4D73-4357-BBAB-38230CFC3D96}" type="slidenum">
              <a:rPr lang="de-DE" smtClean="0"/>
              <a:t>2</a:t>
            </a:fld>
            <a:endParaRPr lang="de-DE"/>
          </a:p>
        </p:txBody>
      </p:sp>
      <p:sp>
        <p:nvSpPr>
          <p:cNvPr id="6" name="Text Box 1046"/>
          <p:cNvSpPr txBox="1">
            <a:spLocks noChangeArrowheads="1"/>
          </p:cNvSpPr>
          <p:nvPr/>
        </p:nvSpPr>
        <p:spPr bwMode="auto">
          <a:xfrm>
            <a:off x="467544" y="297177"/>
            <a:ext cx="56886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eaLnBrk="1" hangingPunct="1"/>
            <a:r>
              <a:rPr lang="de-DE" sz="1600" dirty="0"/>
              <a:t>Megatrends und deren Auswirkungen – Kulturell</a:t>
            </a:r>
          </a:p>
          <a:p>
            <a:pPr eaLnBrk="1" hangingPunct="1"/>
            <a:r>
              <a:rPr lang="de-DE" sz="800" dirty="0"/>
              <a:t>Kultur bezeichnet im weitesten Sinne alles was der Mensch gestaltend hervorbringt, im Unterschied zu der von ihm nicht geschaffenen und nicht veränderten Natur</a:t>
            </a:r>
            <a:r>
              <a:rPr lang="de-DE" sz="1000" dirty="0"/>
              <a:t>.</a:t>
            </a:r>
          </a:p>
        </p:txBody>
      </p:sp>
      <p:sp>
        <p:nvSpPr>
          <p:cNvPr id="7" name="Datumsplatzhalter 3"/>
          <p:cNvSpPr>
            <a:spLocks noGrp="1"/>
          </p:cNvSpPr>
          <p:nvPr>
            <p:ph type="dt" sz="half" idx="10"/>
          </p:nvPr>
        </p:nvSpPr>
        <p:spPr>
          <a:xfrm>
            <a:off x="6948264" y="4824536"/>
            <a:ext cx="2133600" cy="273844"/>
          </a:xfrm>
        </p:spPr>
        <p:txBody>
          <a:bodyPr/>
          <a:lstStyle/>
          <a:p>
            <a:endParaRPr lang="de-DE" dirty="0"/>
          </a:p>
          <a:p>
            <a:r>
              <a:rPr lang="de-DE" dirty="0"/>
              <a:t>16.06.2016</a:t>
            </a:r>
          </a:p>
          <a:p>
            <a:endParaRPr lang="de-DE" dirty="0"/>
          </a:p>
        </p:txBody>
      </p:sp>
      <p:sp>
        <p:nvSpPr>
          <p:cNvPr id="2" name="Textfeld 1"/>
          <p:cNvSpPr txBox="1"/>
          <p:nvPr/>
        </p:nvSpPr>
        <p:spPr>
          <a:xfrm>
            <a:off x="468313" y="987425"/>
            <a:ext cx="8496944" cy="1631216"/>
          </a:xfrm>
          <a:prstGeom prst="rect">
            <a:avLst/>
          </a:prstGeom>
          <a:noFill/>
        </p:spPr>
        <p:txBody>
          <a:bodyPr wrap="square" rtlCol="0">
            <a:spAutoFit/>
          </a:bodyPr>
          <a:lstStyle/>
          <a:p>
            <a:r>
              <a:rPr lang="de-DE" sz="1000" dirty="0">
                <a:latin typeface="Arial" panose="020B0604020202020204" pitchFamily="34" charset="0"/>
                <a:cs typeface="Arial" panose="020B0604020202020204" pitchFamily="34" charset="0"/>
              </a:rPr>
              <a:t>Das Büro ist ein Ort gemeinsam gelebter Kultur in der sich der Mitarbeiter, das Unternehmen wie auch die Gesellschaft wiederspiegelt. Eigenverantwortliches Handel und individuelle Arbeit im Team sind die Produktivitätstreiber der Zukunft.</a:t>
            </a:r>
          </a:p>
          <a:p>
            <a:endParaRPr lang="de-DE" sz="1000" dirty="0">
              <a:latin typeface="Arial" panose="020B0604020202020204" pitchFamily="34" charset="0"/>
              <a:cs typeface="Arial" panose="020B0604020202020204" pitchFamily="34" charset="0"/>
            </a:endParaRPr>
          </a:p>
          <a:p>
            <a:r>
              <a:rPr lang="de-DE" sz="1000" dirty="0">
                <a:latin typeface="Arial" panose="020B0604020202020204" pitchFamily="34" charset="0"/>
                <a:cs typeface="Arial" panose="020B0604020202020204" pitchFamily="34" charset="0"/>
              </a:rPr>
              <a:t>Zunehmende Technisierung versus Verlust von Ritualen. Die Verwurzelung einer Gesellschaft bestimmt auch ihre Stabilität. Werte (Lebensweisheiten) und Rituale, Spiritualität und die Dankbarkeit für das Leben, Ruhe und Zufriedenheit bestimmen unser Glück. In einer „technisierten Welt“ verlieren wir den Bezug und somit auch die Gesellschaftliche Stabilität und Orientierung.</a:t>
            </a:r>
          </a:p>
          <a:p>
            <a:endParaRPr lang="de-DE" sz="1000" dirty="0">
              <a:latin typeface="Arial" panose="020B0604020202020204" pitchFamily="34" charset="0"/>
              <a:cs typeface="Arial" panose="020B0604020202020204" pitchFamily="34" charset="0"/>
            </a:endParaRPr>
          </a:p>
          <a:p>
            <a:r>
              <a:rPr lang="de-DE" sz="1000" dirty="0">
                <a:latin typeface="Arial" panose="020B0604020202020204" pitchFamily="34" charset="0"/>
                <a:cs typeface="Arial" panose="020B0604020202020204" pitchFamily="34" charset="0"/>
              </a:rPr>
              <a:t>Weitere Stichpunkte: Die Vergreisung unserer Gesellschaft (in Deutschland) und der damit verbundene demographischer Wandel, Fachkräftemangel und Generationenwechsel (den wir stets haben) stellt uns vor weitere Herausforderungen.</a:t>
            </a:r>
          </a:p>
          <a:p>
            <a:endParaRPr lang="de-DE"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2117348"/>
      </p:ext>
    </p:extLst>
  </p:cSld>
  <p:clrMapOvr>
    <a:masterClrMapping/>
  </p:clrMapOvr>
</p:sld>
</file>

<file path=ppt/theme/theme1.xml><?xml version="1.0" encoding="utf-8"?>
<a:theme xmlns:a="http://schemas.openxmlformats.org/drawingml/2006/main" name="Fotoprotokoll Tag 20-22">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Fotoprotokoll Tag 20-22</Template>
  <TotalTime>0</TotalTime>
  <Words>228</Words>
  <Application>Microsoft Office PowerPoint</Application>
  <PresentationFormat>Bildschirmpräsentation (16:9)</PresentationFormat>
  <Paragraphs>18</Paragraphs>
  <Slides>2</Slides>
  <Notes>0</Notes>
  <HiddenSlides>0</HiddenSlides>
  <MMClips>0</MMClips>
  <ScaleCrop>false</ScaleCrop>
  <HeadingPairs>
    <vt:vector size="8" baseType="variant">
      <vt:variant>
        <vt:lpstr>Verwendete Schriftarten</vt:lpstr>
      </vt:variant>
      <vt:variant>
        <vt:i4>6</vt:i4>
      </vt:variant>
      <vt:variant>
        <vt:lpstr>Design</vt:lpstr>
      </vt:variant>
      <vt:variant>
        <vt:i4>2</vt:i4>
      </vt:variant>
      <vt:variant>
        <vt:lpstr>Eingebettete OLE-Server</vt:lpstr>
      </vt:variant>
      <vt:variant>
        <vt:i4>1</vt:i4>
      </vt:variant>
      <vt:variant>
        <vt:lpstr>Folientitel</vt:lpstr>
      </vt:variant>
      <vt:variant>
        <vt:i4>2</vt:i4>
      </vt:variant>
    </vt:vector>
  </HeadingPairs>
  <TitlesOfParts>
    <vt:vector size="11" baseType="lpstr">
      <vt:lpstr>Adobe Gothic Std B</vt:lpstr>
      <vt:lpstr>Arial</vt:lpstr>
      <vt:lpstr>Calibri</vt:lpstr>
      <vt:lpstr>Century Gothic</vt:lpstr>
      <vt:lpstr>Open Sans</vt:lpstr>
      <vt:lpstr>Verdana</vt:lpstr>
      <vt:lpstr>Fotoprotokoll Tag 20-22</vt:lpstr>
      <vt:lpstr>Benutzerdefiniertes Design</vt:lpstr>
      <vt:lpstr>Picture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Fotoprotokoll Seminarbaustein 9</dc:title>
  <dc:creator>Hoepfner</dc:creator>
  <cp:lastModifiedBy>Tina</cp:lastModifiedBy>
  <cp:revision>59</cp:revision>
  <dcterms:created xsi:type="dcterms:W3CDTF">2015-06-22T14:48:04Z</dcterms:created>
  <dcterms:modified xsi:type="dcterms:W3CDTF">2016-06-21T11:55:11Z</dcterms:modified>
</cp:coreProperties>
</file>